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 flipV="0">
            <a:off x="1298570" y="6508487"/>
            <a:ext cx="6858000" cy="585290"/>
          </a:xfrm>
        </p:spPr>
        <p:txBody>
          <a:bodyPr>
            <a:normAutofit/>
          </a:bodyPr>
          <a:p>
            <a:r>
              <a:rPr altLang="zh-CN" lang="en-US"/>
              <a:t>P</a:t>
            </a:r>
            <a:r>
              <a:rPr altLang="zh-CN" lang="en-US"/>
              <a:t>s</a:t>
            </a:r>
            <a:r>
              <a:rPr altLang="zh-CN" lang="en-US"/>
              <a:t>k</a:t>
            </a:r>
            <a:r>
              <a:rPr altLang="zh-CN" lang="en-US"/>
              <a:t>.</a:t>
            </a:r>
            <a:r>
              <a:rPr altLang="zh-CN" lang="en-US"/>
              <a:t> </a:t>
            </a:r>
            <a:r>
              <a:rPr altLang="zh-CN" lang="en-US"/>
              <a:t>D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.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e</a:t>
            </a:r>
            <a:r>
              <a:rPr altLang="zh-CN" lang="en-US"/>
              <a:t>l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m</a:t>
            </a:r>
            <a:r>
              <a:rPr altLang="zh-CN" lang="en-US"/>
              <a:t> </a:t>
            </a:r>
            <a:r>
              <a:rPr altLang="zh-CN" lang="en-US"/>
              <a:t>TÜRKER</a:t>
            </a:r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4261" y="-349513"/>
            <a:ext cx="7032433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480108" cy="6858000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74026" y="0"/>
            <a:ext cx="4769974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01286" y="0"/>
            <a:ext cx="4895083" cy="6858000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667016" y="0"/>
            <a:ext cx="4684103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672075" cy="6858000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58961" y="0"/>
            <a:ext cx="4685039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74749" y="-173014"/>
            <a:ext cx="4945417" cy="6858000"/>
          </a:xfrm>
          <a:prstGeom prst="rect"/>
        </p:spPr>
      </p:pic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37353" y="0"/>
            <a:ext cx="4706646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2609" y="0"/>
            <a:ext cx="5138782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07550" y="29789"/>
            <a:ext cx="5232697" cy="6855238"/>
          </a:xfrm>
          <a:prstGeom prst="rect"/>
        </p:spPr>
      </p:pic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18242" y="0"/>
            <a:ext cx="4767145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14851" y="0"/>
            <a:ext cx="5138782" cy="6858000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40104" y="0"/>
            <a:ext cx="480389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29101" y="0"/>
            <a:ext cx="4942114" cy="6858000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411518" y="0"/>
            <a:ext cx="5053780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04390" y="0"/>
            <a:ext cx="4868108" cy="6858000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358009" y="0"/>
            <a:ext cx="478599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40787" y="0"/>
            <a:ext cx="4881267" cy="6858000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31551" y="0"/>
            <a:ext cx="4968573" cy="6917755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44477" y="0"/>
            <a:ext cx="4867282" cy="6858000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46532" y="0"/>
            <a:ext cx="4597467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88322" y="0"/>
            <a:ext cx="4915583" cy="6858000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682623" y="0"/>
            <a:ext cx="4698746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521725" cy="6858000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94236" y="0"/>
            <a:ext cx="4649763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Mi Note 3</dc:creator>
  <dcterms:created xsi:type="dcterms:W3CDTF">2015-05-11T21:30:45Z</dcterms:created>
  <dcterms:modified xsi:type="dcterms:W3CDTF">2020-11-20T07:15:33Z</dcterms:modified>
</cp:coreProperties>
</file>